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541" r:id="rId4"/>
    <p:sldId id="554" r:id="rId5"/>
    <p:sldId id="535" r:id="rId6"/>
    <p:sldId id="557" r:id="rId7"/>
    <p:sldId id="559" r:id="rId8"/>
    <p:sldId id="560" r:id="rId9"/>
    <p:sldId id="551" r:id="rId10"/>
    <p:sldId id="552" r:id="rId11"/>
    <p:sldId id="553" r:id="rId12"/>
    <p:sldId id="561" r:id="rId13"/>
    <p:sldId id="550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禪修概述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禪修概述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686AF5-6486-5975-EC6F-DCE37822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5" y="32084"/>
            <a:ext cx="1136801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4659AA-E01B-2406-DF58-235E4ED5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0" y="502492"/>
            <a:ext cx="11438021" cy="59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8862B5-6372-D897-E939-50C40BAE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22"/>
            <a:ext cx="12192000" cy="57984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9B84D0-2A17-A3F5-F557-3FF90AAC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71" y="1657893"/>
            <a:ext cx="4796229" cy="3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7C69D3-24DF-BF6B-C47F-DC512F60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9" y="509159"/>
            <a:ext cx="10929499" cy="55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定福業（二）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禪修概述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A6E097C-BF66-7D87-3117-DCCB127F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618"/>
            <a:ext cx="12192000" cy="5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65A7D0-1ED3-C3C7-2EBC-FDBFFA06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851"/>
            <a:ext cx="12192000" cy="52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02CA8AA-3FA9-157C-98C4-C6AD7550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828312"/>
            <a:ext cx="1210796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A64552-74E5-4107-482C-8102236E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7" y="457184"/>
            <a:ext cx="11438019" cy="59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3A3D43-1AB9-A8BC-0070-6A701B37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223"/>
            <a:ext cx="12192000" cy="59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AD7458-3C9C-9317-92D2-99AA722E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" y="567265"/>
            <a:ext cx="11879179" cy="58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F6BD64-1B38-3AA1-DAB6-1DA5FDD6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" y="12841"/>
            <a:ext cx="11967411" cy="64545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DF9F66-5887-71AD-C809-28841096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62" y="1087513"/>
            <a:ext cx="3216448" cy="3390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B9A83B2-B926-4A37-BC1E-2266C0399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87" y="5462337"/>
            <a:ext cx="3207419" cy="3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22483</TotalTime>
  <Words>93</Words>
  <Application>Microsoft Office PowerPoint</Application>
  <PresentationFormat>寬螢幕</PresentationFormat>
  <Paragraphs>21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1116</cp:revision>
  <dcterms:created xsi:type="dcterms:W3CDTF">2023-08-17T10:12:34Z</dcterms:created>
  <dcterms:modified xsi:type="dcterms:W3CDTF">2024-09-03T11:08:59Z</dcterms:modified>
</cp:coreProperties>
</file>